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48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4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74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3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2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07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7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7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A64E-0DDA-4E12-8EA9-DAB31E726BB4}" type="datetimeFigureOut">
              <a:rPr lang="pt-BR" smtClean="0"/>
              <a:t>04/02/2019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F00D-D061-4E0B-9E47-95D63207B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 HISTÃRIA E O T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48680"/>
            <a:ext cx="880891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3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9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CALENDARIO MUÃUL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2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6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Sociedade sem escrita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chamados de ágrafos , não tinham calendário , porém mediam o tempo pela observação da natureza.</a:t>
            </a:r>
          </a:p>
          <a:p>
            <a:r>
              <a:rPr lang="pt-BR" dirty="0" smtClean="0"/>
              <a:t>Muitas comunidades ainda contam sua história com base na medida pessoal.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94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ORQUE CONTAMOS  O TEMPO NA HISTÃ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2" y="692696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7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IPOS DE   TEMPO NA HISTÃ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4887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5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DE ONDE SURGIU O CALEND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424936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404664"/>
            <a:ext cx="8417928" cy="60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DE ONDE SURGIU O CALEND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5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9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 CALENDARIO EGIP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90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</Words>
  <Application>Microsoft Office PowerPoint</Application>
  <PresentationFormat>Apresentação na tela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Sociedade sem escrita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5</cp:revision>
  <dcterms:created xsi:type="dcterms:W3CDTF">2019-02-04T18:20:37Z</dcterms:created>
  <dcterms:modified xsi:type="dcterms:W3CDTF">2019-02-04T19:14:58Z</dcterms:modified>
</cp:coreProperties>
</file>